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3716000" cy="21678900"/>
  <p:notesSz cx="6858000" cy="9144000"/>
  <p:defaultTextStyle>
    <a:defPPr>
      <a:defRPr lang="pt-PT"/>
    </a:defPPr>
    <a:lvl1pPr marL="0" algn="l" defTabSz="1954439" rtl="0" eaLnBrk="1" latinLnBrk="0" hangingPunct="1">
      <a:defRPr sz="3847" kern="1200">
        <a:solidFill>
          <a:schemeClr val="tx1"/>
        </a:solidFill>
        <a:latin typeface="+mn-lt"/>
        <a:ea typeface="+mn-ea"/>
        <a:cs typeface="+mn-cs"/>
      </a:defRPr>
    </a:lvl1pPr>
    <a:lvl2pPr marL="977219" algn="l" defTabSz="1954439" rtl="0" eaLnBrk="1" latinLnBrk="0" hangingPunct="1">
      <a:defRPr sz="3847" kern="1200">
        <a:solidFill>
          <a:schemeClr val="tx1"/>
        </a:solidFill>
        <a:latin typeface="+mn-lt"/>
        <a:ea typeface="+mn-ea"/>
        <a:cs typeface="+mn-cs"/>
      </a:defRPr>
    </a:lvl2pPr>
    <a:lvl3pPr marL="1954439" algn="l" defTabSz="1954439" rtl="0" eaLnBrk="1" latinLnBrk="0" hangingPunct="1">
      <a:defRPr sz="3847" kern="1200">
        <a:solidFill>
          <a:schemeClr val="tx1"/>
        </a:solidFill>
        <a:latin typeface="+mn-lt"/>
        <a:ea typeface="+mn-ea"/>
        <a:cs typeface="+mn-cs"/>
      </a:defRPr>
    </a:lvl3pPr>
    <a:lvl4pPr marL="2931658" algn="l" defTabSz="1954439" rtl="0" eaLnBrk="1" latinLnBrk="0" hangingPunct="1">
      <a:defRPr sz="3847" kern="1200">
        <a:solidFill>
          <a:schemeClr val="tx1"/>
        </a:solidFill>
        <a:latin typeface="+mn-lt"/>
        <a:ea typeface="+mn-ea"/>
        <a:cs typeface="+mn-cs"/>
      </a:defRPr>
    </a:lvl4pPr>
    <a:lvl5pPr marL="3908877" algn="l" defTabSz="1954439" rtl="0" eaLnBrk="1" latinLnBrk="0" hangingPunct="1">
      <a:defRPr sz="3847" kern="1200">
        <a:solidFill>
          <a:schemeClr val="tx1"/>
        </a:solidFill>
        <a:latin typeface="+mn-lt"/>
        <a:ea typeface="+mn-ea"/>
        <a:cs typeface="+mn-cs"/>
      </a:defRPr>
    </a:lvl5pPr>
    <a:lvl6pPr marL="4886096" algn="l" defTabSz="1954439" rtl="0" eaLnBrk="1" latinLnBrk="0" hangingPunct="1">
      <a:defRPr sz="3847" kern="1200">
        <a:solidFill>
          <a:schemeClr val="tx1"/>
        </a:solidFill>
        <a:latin typeface="+mn-lt"/>
        <a:ea typeface="+mn-ea"/>
        <a:cs typeface="+mn-cs"/>
      </a:defRPr>
    </a:lvl6pPr>
    <a:lvl7pPr marL="5863316" algn="l" defTabSz="1954439" rtl="0" eaLnBrk="1" latinLnBrk="0" hangingPunct="1">
      <a:defRPr sz="3847" kern="1200">
        <a:solidFill>
          <a:schemeClr val="tx1"/>
        </a:solidFill>
        <a:latin typeface="+mn-lt"/>
        <a:ea typeface="+mn-ea"/>
        <a:cs typeface="+mn-cs"/>
      </a:defRPr>
    </a:lvl7pPr>
    <a:lvl8pPr marL="6840535" algn="l" defTabSz="1954439" rtl="0" eaLnBrk="1" latinLnBrk="0" hangingPunct="1">
      <a:defRPr sz="3847" kern="1200">
        <a:solidFill>
          <a:schemeClr val="tx1"/>
        </a:solidFill>
        <a:latin typeface="+mn-lt"/>
        <a:ea typeface="+mn-ea"/>
        <a:cs typeface="+mn-cs"/>
      </a:defRPr>
    </a:lvl8pPr>
    <a:lvl9pPr marL="7817754" algn="l" defTabSz="1954439" rtl="0" eaLnBrk="1" latinLnBrk="0" hangingPunct="1">
      <a:defRPr sz="384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828" userDrawn="1">
          <p15:clr>
            <a:srgbClr val="A4A3A4"/>
          </p15:clr>
        </p15:guide>
        <p15:guide id="2" pos="432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11" autoAdjust="0"/>
    <p:restoredTop sz="94627" autoAdjust="0"/>
  </p:normalViewPr>
  <p:slideViewPr>
    <p:cSldViewPr>
      <p:cViewPr>
        <p:scale>
          <a:sx n="100" d="100"/>
          <a:sy n="100" d="100"/>
        </p:scale>
        <p:origin x="1472" y="144"/>
      </p:cViewPr>
      <p:guideLst>
        <p:guide orient="horz" pos="6828"/>
        <p:guide pos="432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028700" y="6734515"/>
            <a:ext cx="11658600" cy="4646913"/>
          </a:xfrm>
        </p:spPr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057400" y="12284711"/>
            <a:ext cx="9601201" cy="554016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9141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8283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7425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6566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5708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54850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639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73133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/>
              <a:t>Faça clique para editar o estilo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4ED66-047F-4D68-9E3B-F65D95FB5FDE}" type="datetimeFigureOut">
              <a:rPr lang="pt-PT" smtClean="0"/>
              <a:pPr/>
              <a:t>22/04/22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3B475-8C6A-46D7-9B22-79324BE8C691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4ED66-047F-4D68-9E3B-F65D95FB5FDE}" type="datetimeFigureOut">
              <a:rPr lang="pt-PT" smtClean="0"/>
              <a:pPr/>
              <a:t>22/04/22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3B475-8C6A-46D7-9B22-79324BE8C691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10772776" y="868167"/>
            <a:ext cx="3343276" cy="18497320"/>
          </a:xfrm>
        </p:spPr>
        <p:txBody>
          <a:bodyPr vert="eaVert"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742950" y="868167"/>
            <a:ext cx="9801226" cy="18497320"/>
          </a:xfrm>
        </p:spPr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4ED66-047F-4D68-9E3B-F65D95FB5FDE}" type="datetimeFigureOut">
              <a:rPr lang="pt-PT" smtClean="0"/>
              <a:pPr/>
              <a:t>22/04/22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3B475-8C6A-46D7-9B22-79324BE8C691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4ED66-047F-4D68-9E3B-F65D95FB5FDE}" type="datetimeFigureOut">
              <a:rPr lang="pt-PT" smtClean="0"/>
              <a:pPr/>
              <a:t>22/04/22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3B475-8C6A-46D7-9B22-79324BE8C691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83469" y="13930707"/>
            <a:ext cx="11658600" cy="4305672"/>
          </a:xfrm>
        </p:spPr>
        <p:txBody>
          <a:bodyPr anchor="t"/>
          <a:lstStyle>
            <a:lvl1pPr algn="l">
              <a:defRPr sz="7998" b="1" cap="all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1083469" y="9188444"/>
            <a:ext cx="11658600" cy="4742259"/>
          </a:xfrm>
        </p:spPr>
        <p:txBody>
          <a:bodyPr anchor="b"/>
          <a:lstStyle>
            <a:lvl1pPr marL="0" indent="0">
              <a:buNone/>
              <a:defRPr sz="3999">
                <a:solidFill>
                  <a:schemeClr val="tx1">
                    <a:tint val="75000"/>
                  </a:schemeClr>
                </a:solidFill>
              </a:defRPr>
            </a:lvl1pPr>
            <a:lvl2pPr marL="914171" indent="0">
              <a:buNone/>
              <a:defRPr sz="3599">
                <a:solidFill>
                  <a:schemeClr val="tx1">
                    <a:tint val="75000"/>
                  </a:schemeClr>
                </a:solidFill>
              </a:defRPr>
            </a:lvl2pPr>
            <a:lvl3pPr marL="1828343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3pPr>
            <a:lvl4pPr marL="2742514" indent="0">
              <a:buNone/>
              <a:defRPr sz="2799">
                <a:solidFill>
                  <a:schemeClr val="tx1">
                    <a:tint val="75000"/>
                  </a:schemeClr>
                </a:solidFill>
              </a:defRPr>
            </a:lvl4pPr>
            <a:lvl5pPr marL="3656686" indent="0">
              <a:buNone/>
              <a:defRPr sz="2799">
                <a:solidFill>
                  <a:schemeClr val="tx1">
                    <a:tint val="75000"/>
                  </a:schemeClr>
                </a:solidFill>
              </a:defRPr>
            </a:lvl5pPr>
            <a:lvl6pPr marL="4570857" indent="0">
              <a:buNone/>
              <a:defRPr sz="2799">
                <a:solidFill>
                  <a:schemeClr val="tx1">
                    <a:tint val="75000"/>
                  </a:schemeClr>
                </a:solidFill>
              </a:defRPr>
            </a:lvl6pPr>
            <a:lvl7pPr marL="5485028" indent="0">
              <a:buNone/>
              <a:defRPr sz="2799">
                <a:solidFill>
                  <a:schemeClr val="tx1">
                    <a:tint val="75000"/>
                  </a:schemeClr>
                </a:solidFill>
              </a:defRPr>
            </a:lvl7pPr>
            <a:lvl8pPr marL="6399200" indent="0">
              <a:buNone/>
              <a:defRPr sz="2799">
                <a:solidFill>
                  <a:schemeClr val="tx1">
                    <a:tint val="75000"/>
                  </a:schemeClr>
                </a:solidFill>
              </a:defRPr>
            </a:lvl8pPr>
            <a:lvl9pPr marL="7313371" indent="0">
              <a:buNone/>
              <a:defRPr sz="2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4ED66-047F-4D68-9E3B-F65D95FB5FDE}" type="datetimeFigureOut">
              <a:rPr lang="pt-PT" smtClean="0"/>
              <a:pPr/>
              <a:t>22/04/22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3B475-8C6A-46D7-9B22-79324BE8C691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742950" y="5058417"/>
            <a:ext cx="6572250" cy="14307072"/>
          </a:xfrm>
        </p:spPr>
        <p:txBody>
          <a:bodyPr/>
          <a:lstStyle>
            <a:lvl1pPr>
              <a:defRPr sz="5599"/>
            </a:lvl1pPr>
            <a:lvl2pPr>
              <a:defRPr sz="4799"/>
            </a:lvl2pPr>
            <a:lvl3pPr>
              <a:defRPr sz="3999"/>
            </a:lvl3pPr>
            <a:lvl4pPr>
              <a:defRPr sz="3599"/>
            </a:lvl4pPr>
            <a:lvl5pPr>
              <a:defRPr sz="3599"/>
            </a:lvl5pPr>
            <a:lvl6pPr>
              <a:defRPr sz="3599"/>
            </a:lvl6pPr>
            <a:lvl7pPr>
              <a:defRPr sz="3599"/>
            </a:lvl7pPr>
            <a:lvl8pPr>
              <a:defRPr sz="3599"/>
            </a:lvl8pPr>
            <a:lvl9pPr>
              <a:defRPr sz="3599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7543801" y="5058417"/>
            <a:ext cx="6572250" cy="14307072"/>
          </a:xfrm>
        </p:spPr>
        <p:txBody>
          <a:bodyPr/>
          <a:lstStyle>
            <a:lvl1pPr>
              <a:defRPr sz="5599"/>
            </a:lvl1pPr>
            <a:lvl2pPr>
              <a:defRPr sz="4799"/>
            </a:lvl2pPr>
            <a:lvl3pPr>
              <a:defRPr sz="3999"/>
            </a:lvl3pPr>
            <a:lvl4pPr>
              <a:defRPr sz="3599"/>
            </a:lvl4pPr>
            <a:lvl5pPr>
              <a:defRPr sz="3599"/>
            </a:lvl5pPr>
            <a:lvl6pPr>
              <a:defRPr sz="3599"/>
            </a:lvl6pPr>
            <a:lvl7pPr>
              <a:defRPr sz="3599"/>
            </a:lvl7pPr>
            <a:lvl8pPr>
              <a:defRPr sz="3599"/>
            </a:lvl8pPr>
            <a:lvl9pPr>
              <a:defRPr sz="3599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4ED66-047F-4D68-9E3B-F65D95FB5FDE}" type="datetimeFigureOut">
              <a:rPr lang="pt-PT" smtClean="0"/>
              <a:pPr/>
              <a:t>22/04/22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3B475-8C6A-46D7-9B22-79324BE8C691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5802" y="868164"/>
            <a:ext cx="12344400" cy="3613150"/>
          </a:xfrm>
        </p:spPr>
        <p:txBody>
          <a:bodyPr/>
          <a:lstStyle>
            <a:lvl1pPr>
              <a:defRPr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685801" y="4852663"/>
            <a:ext cx="6060281" cy="2022357"/>
          </a:xfrm>
        </p:spPr>
        <p:txBody>
          <a:bodyPr anchor="b"/>
          <a:lstStyle>
            <a:lvl1pPr marL="0" indent="0">
              <a:buNone/>
              <a:defRPr sz="4799" b="1"/>
            </a:lvl1pPr>
            <a:lvl2pPr marL="914171" indent="0">
              <a:buNone/>
              <a:defRPr sz="3999" b="1"/>
            </a:lvl2pPr>
            <a:lvl3pPr marL="1828343" indent="0">
              <a:buNone/>
              <a:defRPr sz="3599" b="1"/>
            </a:lvl3pPr>
            <a:lvl4pPr marL="2742514" indent="0">
              <a:buNone/>
              <a:defRPr sz="3199" b="1"/>
            </a:lvl4pPr>
            <a:lvl5pPr marL="3656686" indent="0">
              <a:buNone/>
              <a:defRPr sz="3199" b="1"/>
            </a:lvl5pPr>
            <a:lvl6pPr marL="4570857" indent="0">
              <a:buNone/>
              <a:defRPr sz="3199" b="1"/>
            </a:lvl6pPr>
            <a:lvl7pPr marL="5485028" indent="0">
              <a:buNone/>
              <a:defRPr sz="3199" b="1"/>
            </a:lvl7pPr>
            <a:lvl8pPr marL="6399200" indent="0">
              <a:buNone/>
              <a:defRPr sz="3199" b="1"/>
            </a:lvl8pPr>
            <a:lvl9pPr marL="7313371" indent="0">
              <a:buNone/>
              <a:defRPr sz="3199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685801" y="6875024"/>
            <a:ext cx="6060281" cy="12490459"/>
          </a:xfrm>
        </p:spPr>
        <p:txBody>
          <a:bodyPr/>
          <a:lstStyle>
            <a:lvl1pPr>
              <a:defRPr sz="4799"/>
            </a:lvl1pPr>
            <a:lvl2pPr>
              <a:defRPr sz="3999"/>
            </a:lvl2pPr>
            <a:lvl3pPr>
              <a:defRPr sz="3599"/>
            </a:lvl3pPr>
            <a:lvl4pPr>
              <a:defRPr sz="3199"/>
            </a:lvl4pPr>
            <a:lvl5pPr>
              <a:defRPr sz="3199"/>
            </a:lvl5pPr>
            <a:lvl6pPr>
              <a:defRPr sz="3199"/>
            </a:lvl6pPr>
            <a:lvl7pPr>
              <a:defRPr sz="3199"/>
            </a:lvl7pPr>
            <a:lvl8pPr>
              <a:defRPr sz="3199"/>
            </a:lvl8pPr>
            <a:lvl9pPr>
              <a:defRPr sz="3199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6967542" y="4852663"/>
            <a:ext cx="6062662" cy="2022357"/>
          </a:xfrm>
        </p:spPr>
        <p:txBody>
          <a:bodyPr anchor="b"/>
          <a:lstStyle>
            <a:lvl1pPr marL="0" indent="0">
              <a:buNone/>
              <a:defRPr sz="4799" b="1"/>
            </a:lvl1pPr>
            <a:lvl2pPr marL="914171" indent="0">
              <a:buNone/>
              <a:defRPr sz="3999" b="1"/>
            </a:lvl2pPr>
            <a:lvl3pPr marL="1828343" indent="0">
              <a:buNone/>
              <a:defRPr sz="3599" b="1"/>
            </a:lvl3pPr>
            <a:lvl4pPr marL="2742514" indent="0">
              <a:buNone/>
              <a:defRPr sz="3199" b="1"/>
            </a:lvl4pPr>
            <a:lvl5pPr marL="3656686" indent="0">
              <a:buNone/>
              <a:defRPr sz="3199" b="1"/>
            </a:lvl5pPr>
            <a:lvl6pPr marL="4570857" indent="0">
              <a:buNone/>
              <a:defRPr sz="3199" b="1"/>
            </a:lvl6pPr>
            <a:lvl7pPr marL="5485028" indent="0">
              <a:buNone/>
              <a:defRPr sz="3199" b="1"/>
            </a:lvl7pPr>
            <a:lvl8pPr marL="6399200" indent="0">
              <a:buNone/>
              <a:defRPr sz="3199" b="1"/>
            </a:lvl8pPr>
            <a:lvl9pPr marL="7313371" indent="0">
              <a:buNone/>
              <a:defRPr sz="3199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6967542" y="6875024"/>
            <a:ext cx="6062662" cy="12490459"/>
          </a:xfrm>
        </p:spPr>
        <p:txBody>
          <a:bodyPr/>
          <a:lstStyle>
            <a:lvl1pPr>
              <a:defRPr sz="4799"/>
            </a:lvl1pPr>
            <a:lvl2pPr>
              <a:defRPr sz="3999"/>
            </a:lvl2pPr>
            <a:lvl3pPr>
              <a:defRPr sz="3599"/>
            </a:lvl3pPr>
            <a:lvl4pPr>
              <a:defRPr sz="3199"/>
            </a:lvl4pPr>
            <a:lvl5pPr>
              <a:defRPr sz="3199"/>
            </a:lvl5pPr>
            <a:lvl6pPr>
              <a:defRPr sz="3199"/>
            </a:lvl6pPr>
            <a:lvl7pPr>
              <a:defRPr sz="3199"/>
            </a:lvl7pPr>
            <a:lvl8pPr>
              <a:defRPr sz="3199"/>
            </a:lvl8pPr>
            <a:lvl9pPr>
              <a:defRPr sz="3199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4ED66-047F-4D68-9E3B-F65D95FB5FDE}" type="datetimeFigureOut">
              <a:rPr lang="pt-PT" smtClean="0"/>
              <a:pPr/>
              <a:t>22/04/22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3B475-8C6A-46D7-9B22-79324BE8C691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4ED66-047F-4D68-9E3B-F65D95FB5FDE}" type="datetimeFigureOut">
              <a:rPr lang="pt-PT" smtClean="0"/>
              <a:pPr/>
              <a:t>22/04/22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3B475-8C6A-46D7-9B22-79324BE8C691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4ED66-047F-4D68-9E3B-F65D95FB5FDE}" type="datetimeFigureOut">
              <a:rPr lang="pt-PT" smtClean="0"/>
              <a:pPr/>
              <a:t>22/04/22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3B475-8C6A-46D7-9B22-79324BE8C691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5802" y="863140"/>
            <a:ext cx="4512469" cy="3673370"/>
          </a:xfrm>
        </p:spPr>
        <p:txBody>
          <a:bodyPr anchor="b"/>
          <a:lstStyle>
            <a:lvl1pPr algn="l">
              <a:defRPr sz="3999" b="1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5362576" y="863150"/>
            <a:ext cx="7667625" cy="18502340"/>
          </a:xfrm>
        </p:spPr>
        <p:txBody>
          <a:bodyPr/>
          <a:lstStyle>
            <a:lvl1pPr>
              <a:defRPr sz="6398"/>
            </a:lvl1pPr>
            <a:lvl2pPr>
              <a:defRPr sz="5599"/>
            </a:lvl2pPr>
            <a:lvl3pPr>
              <a:defRPr sz="4799"/>
            </a:lvl3pPr>
            <a:lvl4pPr>
              <a:defRPr sz="3999"/>
            </a:lvl4pPr>
            <a:lvl5pPr>
              <a:defRPr sz="3999"/>
            </a:lvl5pPr>
            <a:lvl6pPr>
              <a:defRPr sz="3999"/>
            </a:lvl6pPr>
            <a:lvl7pPr>
              <a:defRPr sz="3999"/>
            </a:lvl7pPr>
            <a:lvl8pPr>
              <a:defRPr sz="3999"/>
            </a:lvl8pPr>
            <a:lvl9pPr>
              <a:defRPr sz="3999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685802" y="4536514"/>
            <a:ext cx="4512469" cy="14828972"/>
          </a:xfrm>
        </p:spPr>
        <p:txBody>
          <a:bodyPr/>
          <a:lstStyle>
            <a:lvl1pPr marL="0" indent="0">
              <a:buNone/>
              <a:defRPr sz="2799"/>
            </a:lvl1pPr>
            <a:lvl2pPr marL="914171" indent="0">
              <a:buNone/>
              <a:defRPr sz="2399"/>
            </a:lvl2pPr>
            <a:lvl3pPr marL="1828343" indent="0">
              <a:buNone/>
              <a:defRPr sz="2000"/>
            </a:lvl3pPr>
            <a:lvl4pPr marL="2742514" indent="0">
              <a:buNone/>
              <a:defRPr sz="1800"/>
            </a:lvl4pPr>
            <a:lvl5pPr marL="3656686" indent="0">
              <a:buNone/>
              <a:defRPr sz="1800"/>
            </a:lvl5pPr>
            <a:lvl6pPr marL="4570857" indent="0">
              <a:buNone/>
              <a:defRPr sz="1800"/>
            </a:lvl6pPr>
            <a:lvl7pPr marL="5485028" indent="0">
              <a:buNone/>
              <a:defRPr sz="1800"/>
            </a:lvl7pPr>
            <a:lvl8pPr marL="6399200" indent="0">
              <a:buNone/>
              <a:defRPr sz="1800"/>
            </a:lvl8pPr>
            <a:lvl9pPr marL="7313371" indent="0">
              <a:buNone/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4ED66-047F-4D68-9E3B-F65D95FB5FDE}" type="datetimeFigureOut">
              <a:rPr lang="pt-PT" smtClean="0"/>
              <a:pPr/>
              <a:t>22/04/22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3B475-8C6A-46D7-9B22-79324BE8C691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688435" y="15175232"/>
            <a:ext cx="8229600" cy="1791522"/>
          </a:xfrm>
        </p:spPr>
        <p:txBody>
          <a:bodyPr anchor="b"/>
          <a:lstStyle>
            <a:lvl1pPr algn="l">
              <a:defRPr sz="3999" b="1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2688435" y="1937052"/>
            <a:ext cx="8229600" cy="13007340"/>
          </a:xfrm>
        </p:spPr>
        <p:txBody>
          <a:bodyPr/>
          <a:lstStyle>
            <a:lvl1pPr marL="0" indent="0">
              <a:buNone/>
              <a:defRPr sz="6398"/>
            </a:lvl1pPr>
            <a:lvl2pPr marL="914171" indent="0">
              <a:buNone/>
              <a:defRPr sz="5599"/>
            </a:lvl2pPr>
            <a:lvl3pPr marL="1828343" indent="0">
              <a:buNone/>
              <a:defRPr sz="4799"/>
            </a:lvl3pPr>
            <a:lvl4pPr marL="2742514" indent="0">
              <a:buNone/>
              <a:defRPr sz="3999"/>
            </a:lvl4pPr>
            <a:lvl5pPr marL="3656686" indent="0">
              <a:buNone/>
              <a:defRPr sz="3999"/>
            </a:lvl5pPr>
            <a:lvl6pPr marL="4570857" indent="0">
              <a:buNone/>
              <a:defRPr sz="3999"/>
            </a:lvl6pPr>
            <a:lvl7pPr marL="5485028" indent="0">
              <a:buNone/>
              <a:defRPr sz="3999"/>
            </a:lvl7pPr>
            <a:lvl8pPr marL="6399200" indent="0">
              <a:buNone/>
              <a:defRPr sz="3999"/>
            </a:lvl8pPr>
            <a:lvl9pPr marL="7313371" indent="0">
              <a:buNone/>
              <a:defRPr sz="3999"/>
            </a:lvl9pPr>
          </a:lstStyle>
          <a:p>
            <a:r>
              <a:rPr lang="pt-PT"/>
              <a:t>Clique no ícone para adicionar uma imagem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2688435" y="16966753"/>
            <a:ext cx="8229600" cy="2544258"/>
          </a:xfrm>
        </p:spPr>
        <p:txBody>
          <a:bodyPr/>
          <a:lstStyle>
            <a:lvl1pPr marL="0" indent="0">
              <a:buNone/>
              <a:defRPr sz="2799"/>
            </a:lvl1pPr>
            <a:lvl2pPr marL="914171" indent="0">
              <a:buNone/>
              <a:defRPr sz="2399"/>
            </a:lvl2pPr>
            <a:lvl3pPr marL="1828343" indent="0">
              <a:buNone/>
              <a:defRPr sz="2000"/>
            </a:lvl3pPr>
            <a:lvl4pPr marL="2742514" indent="0">
              <a:buNone/>
              <a:defRPr sz="1800"/>
            </a:lvl4pPr>
            <a:lvl5pPr marL="3656686" indent="0">
              <a:buNone/>
              <a:defRPr sz="1800"/>
            </a:lvl5pPr>
            <a:lvl6pPr marL="4570857" indent="0">
              <a:buNone/>
              <a:defRPr sz="1800"/>
            </a:lvl6pPr>
            <a:lvl7pPr marL="5485028" indent="0">
              <a:buNone/>
              <a:defRPr sz="1800"/>
            </a:lvl7pPr>
            <a:lvl8pPr marL="6399200" indent="0">
              <a:buNone/>
              <a:defRPr sz="1800"/>
            </a:lvl8pPr>
            <a:lvl9pPr marL="7313371" indent="0">
              <a:buNone/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4ED66-047F-4D68-9E3B-F65D95FB5FDE}" type="datetimeFigureOut">
              <a:rPr lang="pt-PT" smtClean="0"/>
              <a:pPr/>
              <a:t>22/04/22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3B475-8C6A-46D7-9B22-79324BE8C691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685802" y="868164"/>
            <a:ext cx="12344400" cy="36131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685802" y="5058417"/>
            <a:ext cx="12344400" cy="14307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685802" y="20093136"/>
            <a:ext cx="3200401" cy="115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64ED66-047F-4D68-9E3B-F65D95FB5FDE}" type="datetimeFigureOut">
              <a:rPr lang="pt-PT" smtClean="0"/>
              <a:pPr/>
              <a:t>22/04/22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4686304" y="20093136"/>
            <a:ext cx="4343400" cy="115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9829803" y="20093136"/>
            <a:ext cx="3200401" cy="115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3B475-8C6A-46D7-9B22-79324BE8C691}" type="slidenum">
              <a:rPr lang="pt-PT" smtClean="0"/>
              <a:pPr/>
              <a:t>‹#›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828343" rtl="0" eaLnBrk="1" latinLnBrk="0" hangingPunct="1">
        <a:spcBef>
          <a:spcPct val="0"/>
        </a:spcBef>
        <a:buNone/>
        <a:defRPr sz="87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629" indent="-685629" algn="l" defTabSz="1828343" rtl="0" eaLnBrk="1" latinLnBrk="0" hangingPunct="1">
        <a:spcBef>
          <a:spcPct val="20000"/>
        </a:spcBef>
        <a:buFont typeface="Arial" pitchFamily="34" charset="0"/>
        <a:buChar char="•"/>
        <a:defRPr sz="6398" kern="1200">
          <a:solidFill>
            <a:schemeClr val="tx1"/>
          </a:solidFill>
          <a:latin typeface="+mn-lt"/>
          <a:ea typeface="+mn-ea"/>
          <a:cs typeface="+mn-cs"/>
        </a:defRPr>
      </a:lvl1pPr>
      <a:lvl2pPr marL="1485529" indent="-571357" algn="l" defTabSz="1828343" rtl="0" eaLnBrk="1" latinLnBrk="0" hangingPunct="1">
        <a:spcBef>
          <a:spcPct val="20000"/>
        </a:spcBef>
        <a:buFont typeface="Arial" pitchFamily="34" charset="0"/>
        <a:buChar char="–"/>
        <a:defRPr sz="5599" kern="1200">
          <a:solidFill>
            <a:schemeClr val="tx1"/>
          </a:solidFill>
          <a:latin typeface="+mn-lt"/>
          <a:ea typeface="+mn-ea"/>
          <a:cs typeface="+mn-cs"/>
        </a:defRPr>
      </a:lvl2pPr>
      <a:lvl3pPr marL="2285429" indent="-457086" algn="l" defTabSz="1828343" rtl="0" eaLnBrk="1" latinLnBrk="0" hangingPunct="1">
        <a:spcBef>
          <a:spcPct val="20000"/>
        </a:spcBef>
        <a:buFont typeface="Arial" pitchFamily="34" charset="0"/>
        <a:buChar char="•"/>
        <a:defRPr sz="4799" kern="1200">
          <a:solidFill>
            <a:schemeClr val="tx1"/>
          </a:solidFill>
          <a:latin typeface="+mn-lt"/>
          <a:ea typeface="+mn-ea"/>
          <a:cs typeface="+mn-cs"/>
        </a:defRPr>
      </a:lvl3pPr>
      <a:lvl4pPr marL="3199600" indent="-457086" algn="l" defTabSz="1828343" rtl="0" eaLnBrk="1" latinLnBrk="0" hangingPunct="1">
        <a:spcBef>
          <a:spcPct val="20000"/>
        </a:spcBef>
        <a:buFont typeface="Arial" pitchFamily="34" charset="0"/>
        <a:buChar char="–"/>
        <a:defRPr sz="3999" kern="1200">
          <a:solidFill>
            <a:schemeClr val="tx1"/>
          </a:solidFill>
          <a:latin typeface="+mn-lt"/>
          <a:ea typeface="+mn-ea"/>
          <a:cs typeface="+mn-cs"/>
        </a:defRPr>
      </a:lvl4pPr>
      <a:lvl5pPr marL="4113771" indent="-457086" algn="l" defTabSz="1828343" rtl="0" eaLnBrk="1" latinLnBrk="0" hangingPunct="1">
        <a:spcBef>
          <a:spcPct val="20000"/>
        </a:spcBef>
        <a:buFont typeface="Arial" pitchFamily="34" charset="0"/>
        <a:buChar char="»"/>
        <a:defRPr sz="3999" kern="1200">
          <a:solidFill>
            <a:schemeClr val="tx1"/>
          </a:solidFill>
          <a:latin typeface="+mn-lt"/>
          <a:ea typeface="+mn-ea"/>
          <a:cs typeface="+mn-cs"/>
        </a:defRPr>
      </a:lvl5pPr>
      <a:lvl6pPr marL="5027943" indent="-457086" algn="l" defTabSz="1828343" rtl="0" eaLnBrk="1" latinLnBrk="0" hangingPunct="1">
        <a:spcBef>
          <a:spcPct val="20000"/>
        </a:spcBef>
        <a:buFont typeface="Arial" pitchFamily="34" charset="0"/>
        <a:buChar char="•"/>
        <a:defRPr sz="3999" kern="1200">
          <a:solidFill>
            <a:schemeClr val="tx1"/>
          </a:solidFill>
          <a:latin typeface="+mn-lt"/>
          <a:ea typeface="+mn-ea"/>
          <a:cs typeface="+mn-cs"/>
        </a:defRPr>
      </a:lvl6pPr>
      <a:lvl7pPr marL="5942114" indent="-457086" algn="l" defTabSz="1828343" rtl="0" eaLnBrk="1" latinLnBrk="0" hangingPunct="1">
        <a:spcBef>
          <a:spcPct val="20000"/>
        </a:spcBef>
        <a:buFont typeface="Arial" pitchFamily="34" charset="0"/>
        <a:buChar char="•"/>
        <a:defRPr sz="3999" kern="1200">
          <a:solidFill>
            <a:schemeClr val="tx1"/>
          </a:solidFill>
          <a:latin typeface="+mn-lt"/>
          <a:ea typeface="+mn-ea"/>
          <a:cs typeface="+mn-cs"/>
        </a:defRPr>
      </a:lvl7pPr>
      <a:lvl8pPr marL="6856286" indent="-457086" algn="l" defTabSz="1828343" rtl="0" eaLnBrk="1" latinLnBrk="0" hangingPunct="1">
        <a:spcBef>
          <a:spcPct val="20000"/>
        </a:spcBef>
        <a:buFont typeface="Arial" pitchFamily="34" charset="0"/>
        <a:buChar char="•"/>
        <a:defRPr sz="3999" kern="1200">
          <a:solidFill>
            <a:schemeClr val="tx1"/>
          </a:solidFill>
          <a:latin typeface="+mn-lt"/>
          <a:ea typeface="+mn-ea"/>
          <a:cs typeface="+mn-cs"/>
        </a:defRPr>
      </a:lvl8pPr>
      <a:lvl9pPr marL="7770457" indent="-457086" algn="l" defTabSz="1828343" rtl="0" eaLnBrk="1" latinLnBrk="0" hangingPunct="1">
        <a:spcBef>
          <a:spcPct val="20000"/>
        </a:spcBef>
        <a:buFont typeface="Arial" pitchFamily="34" charset="0"/>
        <a:buChar char="•"/>
        <a:defRPr sz="39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1pPr>
      <a:lvl2pPr marL="9141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2pPr>
      <a:lvl3pPr marL="1828343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3pPr>
      <a:lvl4pPr marL="2742514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3656686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4570857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485028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39920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3133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1.wmf"/><Relationship Id="rId4" Type="http://schemas.openxmlformats.org/officeDocument/2006/relationships/image" Target="../media/image3.png"/><Relationship Id="rId9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377280" y="2558530"/>
            <a:ext cx="12961440" cy="1152128"/>
          </a:xfr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>
            <a:noAutofit/>
          </a:bodyPr>
          <a:lstStyle/>
          <a:p>
            <a:pPr algn="l"/>
            <a:r>
              <a:rPr lang="pt-PT" sz="2000" dirty="0">
                <a:solidFill>
                  <a:srgbClr val="1F497D"/>
                </a:solidFill>
                <a:latin typeface="Arial"/>
                <a:cs typeface="Arial"/>
              </a:rPr>
              <a:t>1. Introdução</a:t>
            </a:r>
          </a:p>
          <a:p>
            <a:pPr algn="l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Este template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é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completamente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editável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e serve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apenas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para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exemplificar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uma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estrutura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e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formatação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adequadas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de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modo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promover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uma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boa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visualização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e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correta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leitura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da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informação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no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ecrã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. 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autor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é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livre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de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seguir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esta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estrutura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ou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personalizá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-la,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desde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que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tenha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em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consideração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que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sua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visibilidade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não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será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comprometida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assumindo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essa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responsabilidade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.</a:t>
            </a:r>
          </a:p>
          <a:p>
            <a:pPr algn="l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As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recomendações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constantes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neste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template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servem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apenas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como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referência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e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apoio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aos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autores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, </a:t>
            </a:r>
            <a:r>
              <a:rPr lang="en-US" sz="1200" u="sng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não</a:t>
            </a:r>
            <a:r>
              <a:rPr lang="en-US" sz="1200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u="sng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sendo</a:t>
            </a:r>
            <a:r>
              <a:rPr lang="en-US" sz="1200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u="sng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necessariamente</a:t>
            </a:r>
            <a:r>
              <a:rPr lang="en-US" sz="1200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u="sng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obrigatórias</a:t>
            </a:r>
            <a:r>
              <a:rPr lang="en-US" sz="1200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9" name="Subtítulo 2"/>
          <p:cNvSpPr txBox="1">
            <a:spLocks/>
          </p:cNvSpPr>
          <p:nvPr/>
        </p:nvSpPr>
        <p:spPr>
          <a:xfrm>
            <a:off x="11394504" y="326282"/>
            <a:ext cx="1944216" cy="187220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0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6398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914171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55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828343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47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742514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656686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4570857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5485028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6399200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7313371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12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LOGOTIPO DA ESCOLA OU INSTITUIÇÃO</a:t>
            </a:r>
          </a:p>
        </p:txBody>
      </p:sp>
      <p:sp>
        <p:nvSpPr>
          <p:cNvPr id="27" name="Subtítulo 2"/>
          <p:cNvSpPr txBox="1">
            <a:spLocks/>
          </p:cNvSpPr>
          <p:nvPr/>
        </p:nvSpPr>
        <p:spPr>
          <a:xfrm>
            <a:off x="377280" y="326282"/>
            <a:ext cx="10873208" cy="18722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0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6398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914171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55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828343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47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742514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656686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4570857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5485028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6399200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7313371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t-PT" sz="3199" dirty="0">
                <a:solidFill>
                  <a:srgbClr val="1F497D"/>
                </a:solidFill>
                <a:latin typeface="Arial"/>
                <a:cs typeface="Arial"/>
              </a:rPr>
              <a:t>TÍTULO DO POSTER</a:t>
            </a:r>
          </a:p>
          <a:p>
            <a:pPr algn="l"/>
            <a:endParaRPr lang="pt-PT" sz="1200" dirty="0">
              <a:solidFill>
                <a:srgbClr val="1F497D"/>
              </a:solidFill>
              <a:latin typeface="Arial"/>
              <a:cs typeface="Arial"/>
            </a:endParaRPr>
          </a:p>
          <a:p>
            <a:pPr algn="l"/>
            <a:r>
              <a:rPr lang="pt-PT" sz="12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Nomes dos autores: </a:t>
            </a:r>
            <a:r>
              <a:rPr lang="pt-PT" sz="1200" dirty="0">
                <a:latin typeface="Arial"/>
                <a:cs typeface="Arial"/>
              </a:rPr>
              <a:t>nome do autor #1, nome do autor #2, nome do autor #3, nome do autor #4</a:t>
            </a:r>
          </a:p>
          <a:p>
            <a:pPr algn="l"/>
            <a:r>
              <a:rPr lang="pt-PT" sz="12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Instituto/Organização: </a:t>
            </a:r>
            <a:r>
              <a:rPr lang="pt-PT" sz="1200" dirty="0">
                <a:latin typeface="Arial"/>
                <a:cs typeface="Arial"/>
              </a:rPr>
              <a:t>organização</a:t>
            </a:r>
            <a:endParaRPr lang="pt-PT" sz="1200" dirty="0">
              <a:solidFill>
                <a:schemeClr val="tx2">
                  <a:lumMod val="7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34" name="Subtítulo 2"/>
          <p:cNvSpPr txBox="1">
            <a:spLocks/>
          </p:cNvSpPr>
          <p:nvPr/>
        </p:nvSpPr>
        <p:spPr>
          <a:xfrm>
            <a:off x="377280" y="3926682"/>
            <a:ext cx="6336704" cy="1944216"/>
          </a:xfrm>
          <a:prstGeom prst="rect">
            <a:avLst/>
          </a:prstGeom>
          <a:ln w="25400" cap="flat" cmpd="sng" algn="ctr">
            <a:noFill/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marL="0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6398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914171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55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828343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47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742514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656686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4570857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5485028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6399200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7313371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600"/>
              </a:spcAft>
            </a:pPr>
            <a:r>
              <a:rPr lang="pt-PT" sz="2000" dirty="0">
                <a:solidFill>
                  <a:srgbClr val="1F497D"/>
                </a:solidFill>
                <a:latin typeface="Arial"/>
                <a:cs typeface="Arial"/>
              </a:rPr>
              <a:t>2. Tamanho do Poster (Vertical)</a:t>
            </a:r>
            <a:endParaRPr lang="pt-PT" sz="900" dirty="0">
              <a:solidFill>
                <a:srgbClr val="1F497D"/>
              </a:solidFill>
              <a:latin typeface="Arial"/>
              <a:cs typeface="Arial"/>
            </a:endParaRPr>
          </a:p>
          <a:p>
            <a:pPr algn="just">
              <a:spcAft>
                <a:spcPts val="600"/>
              </a:spcAft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O Poster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deve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ser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criado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com 1080x1707 pixels,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correspondente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a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uma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relação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tamanho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igual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a 38,1 x 60,22 cm (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largura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x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altura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), com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orientação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vertical.</a:t>
            </a:r>
          </a:p>
          <a:p>
            <a:pPr algn="just">
              <a:spcAft>
                <a:spcPts val="600"/>
              </a:spcAft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O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presente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template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já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se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encontra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configurado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com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esse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tamanho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. No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entanto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, se o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autor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utilizar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este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template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apenas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como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consulta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e pretender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criar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o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seu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poster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num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novo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documento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Powerpoint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pode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ajustar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o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tamanho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manualmente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clicando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na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aba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estrutura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depois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“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Tamanho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do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Diapositivo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”.</a:t>
            </a:r>
          </a:p>
        </p:txBody>
      </p:sp>
      <p:pic>
        <p:nvPicPr>
          <p:cNvPr id="38" name="Imagem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288" y="6014914"/>
            <a:ext cx="6192688" cy="3703165"/>
          </a:xfrm>
          <a:prstGeom prst="rect">
            <a:avLst/>
          </a:prstGeom>
        </p:spPr>
      </p:pic>
      <p:sp>
        <p:nvSpPr>
          <p:cNvPr id="40" name="Subtítulo 2"/>
          <p:cNvSpPr txBox="1">
            <a:spLocks/>
          </p:cNvSpPr>
          <p:nvPr/>
        </p:nvSpPr>
        <p:spPr>
          <a:xfrm>
            <a:off x="7002016" y="3926682"/>
            <a:ext cx="6336704" cy="6120680"/>
          </a:xfrm>
          <a:prstGeom prst="rect">
            <a:avLst/>
          </a:prstGeom>
          <a:ln w="25400" cap="flat" cmpd="sng" algn="ctr">
            <a:noFill/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marL="0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6398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914171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55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828343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47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742514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656686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4570857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5485028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6399200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7313371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600"/>
              </a:spcAft>
            </a:pPr>
            <a:r>
              <a:rPr lang="pt-PT" sz="2000" dirty="0">
                <a:solidFill>
                  <a:schemeClr val="tx2"/>
                </a:solidFill>
                <a:latin typeface="Arial"/>
                <a:cs typeface="Arial"/>
              </a:rPr>
              <a:t>4. Recomendações de tipografia</a:t>
            </a:r>
            <a:endParaRPr lang="pt-PT" sz="900" dirty="0">
              <a:solidFill>
                <a:schemeClr val="tx2"/>
              </a:solidFill>
              <a:latin typeface="Arial"/>
              <a:cs typeface="Arial"/>
            </a:endParaRPr>
          </a:p>
          <a:p>
            <a:pPr algn="just">
              <a:spcAft>
                <a:spcPts val="600"/>
              </a:spcAft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Para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uma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boa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leitura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suportes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digitais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é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recomendado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utilizar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fontes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texto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sem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serifa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como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o Arial 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evitar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o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uso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fontes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com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serifa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(Times New Roman,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por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exemplo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).</a:t>
            </a:r>
          </a:p>
          <a:p>
            <a:pPr algn="just">
              <a:spcAft>
                <a:spcPts val="600"/>
              </a:spcAft>
            </a:pP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pPr algn="just">
              <a:spcAft>
                <a:spcPts val="600"/>
              </a:spcAft>
            </a:pP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pPr algn="just">
              <a:spcAft>
                <a:spcPts val="600"/>
              </a:spcAft>
            </a:pPr>
            <a:r>
              <a:rPr lang="en-US" sz="2000" dirty="0" err="1"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AbCaBc</a:t>
            </a:r>
            <a:r>
              <a:rPr lang="en-US" sz="2000" dirty="0"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 &gt; </a:t>
            </a:r>
            <a:r>
              <a:rPr lang="en-US" sz="2000" dirty="0" err="1"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sem</a:t>
            </a:r>
            <a:r>
              <a:rPr lang="en-US" sz="2000" dirty="0"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2000" dirty="0" err="1"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serifa</a:t>
            </a:r>
            <a:r>
              <a:rPr lang="en-US" sz="2000" dirty="0"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 (Arial)</a:t>
            </a:r>
          </a:p>
          <a:p>
            <a:pPr algn="just">
              <a:spcAft>
                <a:spcPts val="600"/>
              </a:spcAft>
            </a:pPr>
            <a:r>
              <a:rPr lang="en-US" sz="2000" dirty="0" err="1">
                <a:solidFill>
                  <a:srgbClr val="FF0000"/>
                </a:solidFill>
                <a:latin typeface="Times New Roman"/>
                <a:cs typeface="Times New Roman"/>
              </a:rPr>
              <a:t>AbCaBc</a:t>
            </a:r>
            <a:r>
              <a:rPr lang="en-US" sz="2000" dirty="0">
                <a:solidFill>
                  <a:srgbClr val="FF0000"/>
                </a:solidFill>
                <a:latin typeface="Times New Roman"/>
                <a:cs typeface="Times New Roman"/>
              </a:rPr>
              <a:t> &gt; com </a:t>
            </a:r>
            <a:r>
              <a:rPr lang="en-US" sz="2000" dirty="0" err="1">
                <a:solidFill>
                  <a:srgbClr val="FF0000"/>
                </a:solidFill>
                <a:latin typeface="Times New Roman"/>
                <a:cs typeface="Times New Roman"/>
              </a:rPr>
              <a:t>serifa</a:t>
            </a:r>
            <a:r>
              <a:rPr lang="en-US" sz="2000" dirty="0">
                <a:solidFill>
                  <a:srgbClr val="FF0000"/>
                </a:solidFill>
                <a:latin typeface="Times New Roman"/>
                <a:cs typeface="Times New Roman"/>
              </a:rPr>
              <a:t> (Times New Roman)</a:t>
            </a:r>
          </a:p>
          <a:p>
            <a:pPr algn="just">
              <a:spcAft>
                <a:spcPts val="600"/>
              </a:spcAft>
            </a:pP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pPr algn="just">
              <a:spcAft>
                <a:spcPts val="600"/>
              </a:spcAft>
            </a:pP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pPr algn="just">
              <a:spcAft>
                <a:spcPts val="600"/>
              </a:spcAft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fontes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texto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com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serifas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distinguem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-se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pelos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ornamentos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que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têm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nas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pontas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das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letras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que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suportes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impressos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tornam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-se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agradáveis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mas,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contrariamente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suportes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digitais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prejudicam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a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legibilidade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.</a:t>
            </a:r>
          </a:p>
          <a:p>
            <a:pPr algn="just">
              <a:spcAft>
                <a:spcPts val="600"/>
              </a:spcAft>
            </a:pP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Por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uma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questão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hierarquia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no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conteúdo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os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títulos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subtítulos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e o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corpo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texto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devem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distinguir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-se entre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si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pela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relação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do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seu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tamanho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ou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espessura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(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negrito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). O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corpo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texto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deste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template tem um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tamanho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letra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fr-F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’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12’ e font de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texto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Arial.</a:t>
            </a:r>
          </a:p>
          <a:p>
            <a:pPr algn="just">
              <a:spcAft>
                <a:spcPts val="600"/>
              </a:spcAft>
            </a:pPr>
            <a:r>
              <a:rPr lang="en-US" sz="1200" b="1" dirty="0" err="1">
                <a:solidFill>
                  <a:schemeClr val="tx1"/>
                </a:solidFill>
                <a:latin typeface="Arial"/>
                <a:cs typeface="Arial"/>
              </a:rPr>
              <a:t>Tenha</a:t>
            </a:r>
            <a:r>
              <a:rPr lang="en-US" sz="1200" b="1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US" sz="1200" b="1" dirty="0" err="1">
                <a:solidFill>
                  <a:schemeClr val="tx1"/>
                </a:solidFill>
                <a:latin typeface="Arial"/>
                <a:cs typeface="Arial"/>
              </a:rPr>
              <a:t>em</a:t>
            </a:r>
            <a:r>
              <a:rPr lang="en-US" sz="1200" b="1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US" sz="1200" b="1" dirty="0" err="1">
                <a:solidFill>
                  <a:schemeClr val="tx1"/>
                </a:solidFill>
                <a:latin typeface="Arial"/>
                <a:cs typeface="Arial"/>
              </a:rPr>
              <a:t>atenção</a:t>
            </a:r>
            <a:r>
              <a:rPr lang="en-US" sz="1200" b="1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US" sz="1200" b="1" dirty="0" err="1">
                <a:solidFill>
                  <a:schemeClr val="tx1"/>
                </a:solidFill>
                <a:latin typeface="Arial"/>
                <a:cs typeface="Arial"/>
              </a:rPr>
              <a:t>que</a:t>
            </a:r>
            <a:r>
              <a:rPr lang="en-US" sz="1200" b="1" dirty="0">
                <a:solidFill>
                  <a:schemeClr val="tx1"/>
                </a:solidFill>
                <a:latin typeface="Arial"/>
                <a:cs typeface="Arial"/>
              </a:rPr>
              <a:t> a </a:t>
            </a:r>
            <a:r>
              <a:rPr lang="en-US" sz="1200" b="1" dirty="0" err="1">
                <a:solidFill>
                  <a:schemeClr val="tx1"/>
                </a:solidFill>
                <a:latin typeface="Arial"/>
                <a:cs typeface="Arial"/>
              </a:rPr>
              <a:t>percepção</a:t>
            </a:r>
            <a:r>
              <a:rPr lang="en-US" sz="1200" b="1" dirty="0">
                <a:solidFill>
                  <a:schemeClr val="tx1"/>
                </a:solidFill>
                <a:latin typeface="Arial"/>
                <a:cs typeface="Arial"/>
              </a:rPr>
              <a:t> do </a:t>
            </a:r>
            <a:r>
              <a:rPr lang="en-US" sz="1200" b="1" dirty="0" err="1">
                <a:solidFill>
                  <a:schemeClr val="tx1"/>
                </a:solidFill>
                <a:latin typeface="Arial"/>
                <a:cs typeface="Arial"/>
              </a:rPr>
              <a:t>tamanho</a:t>
            </a:r>
            <a:r>
              <a:rPr lang="en-US" sz="1200" b="1" dirty="0">
                <a:solidFill>
                  <a:schemeClr val="tx1"/>
                </a:solidFill>
                <a:latin typeface="Arial"/>
                <a:cs typeface="Arial"/>
              </a:rPr>
              <a:t> de </a:t>
            </a:r>
            <a:r>
              <a:rPr lang="en-US" sz="1200" b="1" dirty="0" err="1">
                <a:solidFill>
                  <a:schemeClr val="tx1"/>
                </a:solidFill>
                <a:latin typeface="Arial"/>
                <a:cs typeface="Arial"/>
              </a:rPr>
              <a:t>letra</a:t>
            </a:r>
            <a:r>
              <a:rPr lang="en-US" sz="1200" b="1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US" sz="1200" b="1" dirty="0" err="1">
                <a:solidFill>
                  <a:schemeClr val="tx1"/>
                </a:solidFill>
                <a:latin typeface="Arial"/>
                <a:cs typeface="Arial"/>
              </a:rPr>
              <a:t>pode</a:t>
            </a:r>
            <a:r>
              <a:rPr lang="en-US" sz="1200" b="1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US" sz="1200" b="1" dirty="0" err="1">
                <a:solidFill>
                  <a:schemeClr val="tx1"/>
                </a:solidFill>
                <a:latin typeface="Arial"/>
                <a:cs typeface="Arial"/>
              </a:rPr>
              <a:t>variar</a:t>
            </a:r>
            <a:r>
              <a:rPr lang="en-US" sz="1200" b="1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US" sz="1200" b="1" dirty="0" err="1">
                <a:solidFill>
                  <a:schemeClr val="tx1"/>
                </a:solidFill>
                <a:latin typeface="Arial"/>
                <a:cs typeface="Arial"/>
              </a:rPr>
              <a:t>consoante</a:t>
            </a:r>
            <a:r>
              <a:rPr lang="en-US" sz="1200" b="1" dirty="0">
                <a:solidFill>
                  <a:schemeClr val="tx1"/>
                </a:solidFill>
                <a:latin typeface="Arial"/>
                <a:cs typeface="Arial"/>
              </a:rPr>
              <a:t> a </a:t>
            </a:r>
            <a:r>
              <a:rPr lang="en-US" sz="1200" b="1" dirty="0" err="1">
                <a:solidFill>
                  <a:schemeClr val="tx1"/>
                </a:solidFill>
                <a:latin typeface="Arial"/>
                <a:cs typeface="Arial"/>
              </a:rPr>
              <a:t>fonte</a:t>
            </a:r>
            <a:r>
              <a:rPr lang="en-US" sz="1200" b="1" dirty="0">
                <a:solidFill>
                  <a:schemeClr val="tx1"/>
                </a:solidFill>
                <a:latin typeface="Arial"/>
                <a:cs typeface="Arial"/>
              </a:rPr>
              <a:t> de </a:t>
            </a:r>
            <a:r>
              <a:rPr lang="en-US" sz="1200" b="1" dirty="0" err="1">
                <a:solidFill>
                  <a:schemeClr val="tx1"/>
                </a:solidFill>
                <a:latin typeface="Arial"/>
                <a:cs typeface="Arial"/>
              </a:rPr>
              <a:t>texto</a:t>
            </a:r>
            <a:r>
              <a:rPr lang="en-US" sz="1200" b="1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US" sz="1200" b="1" dirty="0" err="1">
                <a:solidFill>
                  <a:schemeClr val="tx1"/>
                </a:solidFill>
                <a:latin typeface="Arial"/>
                <a:cs typeface="Arial"/>
              </a:rPr>
              <a:t>que</a:t>
            </a:r>
            <a:r>
              <a:rPr lang="en-US" sz="1200" b="1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US" sz="1200" b="1" dirty="0" err="1">
                <a:solidFill>
                  <a:schemeClr val="tx1"/>
                </a:solidFill>
                <a:latin typeface="Arial"/>
                <a:cs typeface="Arial"/>
              </a:rPr>
              <a:t>utiliza</a:t>
            </a:r>
            <a:r>
              <a:rPr lang="en-US" sz="1200" b="1" dirty="0">
                <a:solidFill>
                  <a:schemeClr val="tx1"/>
                </a:solidFill>
                <a:latin typeface="Arial"/>
                <a:cs typeface="Arial"/>
              </a:rPr>
              <a:t>.</a:t>
            </a:r>
          </a:p>
          <a:p>
            <a:pPr algn="just">
              <a:spcAft>
                <a:spcPts val="600"/>
              </a:spcAft>
            </a:pP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Exemplo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1 (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Tamanho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letra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’12’, Arial) –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Legibilidade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ideal -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Corpo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texto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com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este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tamanho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letra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promove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um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nível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leitura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eficaz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.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Títulos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subtitulos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podem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ter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tamanhos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acima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(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critério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dos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autores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).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pPr algn="just">
              <a:spcAft>
                <a:spcPts val="600"/>
              </a:spcAft>
            </a:pP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Exemplo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2 (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Tamanho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de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letra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’8’, Arial) –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Legibilidade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mínima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para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leitura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no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ecrã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.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Textos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mais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pequenos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como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por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exemplo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referências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bibliográficas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ou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notas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de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rodapé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não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devem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ser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inferiores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a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este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tamanho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.</a:t>
            </a:r>
          </a:p>
        </p:txBody>
      </p:sp>
      <p:sp>
        <p:nvSpPr>
          <p:cNvPr id="21" name="Subtítulo 2"/>
          <p:cNvSpPr txBox="1">
            <a:spLocks/>
          </p:cNvSpPr>
          <p:nvPr/>
        </p:nvSpPr>
        <p:spPr>
          <a:xfrm>
            <a:off x="377280" y="10119370"/>
            <a:ext cx="6336704" cy="1296144"/>
          </a:xfrm>
          <a:prstGeom prst="rect">
            <a:avLst/>
          </a:prstGeom>
          <a:ln w="25400" cap="flat" cmpd="sng" algn="ctr">
            <a:noFill/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marL="0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6398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914171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55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828343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47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742514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656686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4570857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5485028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6399200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7313371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600"/>
              </a:spcAft>
            </a:pPr>
            <a:r>
              <a:rPr lang="pt-PT" sz="2000" dirty="0">
                <a:solidFill>
                  <a:schemeClr val="tx2"/>
                </a:solidFill>
                <a:latin typeface="Arial"/>
                <a:cs typeface="Arial"/>
              </a:rPr>
              <a:t>3. Estrutura de conteúdos</a:t>
            </a:r>
            <a:endParaRPr lang="pt-PT" sz="900" dirty="0">
              <a:solidFill>
                <a:schemeClr val="tx2"/>
              </a:solidFill>
              <a:latin typeface="Arial"/>
              <a:cs typeface="Arial"/>
            </a:endParaRPr>
          </a:p>
          <a:p>
            <a:pPr algn="just">
              <a:spcAft>
                <a:spcPts val="600"/>
              </a:spcAft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“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Partir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”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textos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demasiado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longos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duas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colunas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facilita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a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leitura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pois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evita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que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o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leitor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se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perca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entre as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linhas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do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texto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.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Recomenda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-se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então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que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blocos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informação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longos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sejam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divididos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colunas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. 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blocos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mais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pequenos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podem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ocupar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todo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o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espaço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útil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da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página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.</a:t>
            </a:r>
          </a:p>
          <a:p>
            <a:pPr algn="just">
              <a:spcAft>
                <a:spcPts val="600"/>
              </a:spcAft>
            </a:pP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pPr algn="just">
              <a:spcAft>
                <a:spcPts val="600"/>
              </a:spcAft>
            </a:pP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288" y="11750131"/>
            <a:ext cx="6192688" cy="7154215"/>
          </a:xfrm>
          <a:prstGeom prst="rect">
            <a:avLst/>
          </a:prstGeom>
        </p:spPr>
      </p:pic>
      <p:sp>
        <p:nvSpPr>
          <p:cNvPr id="25" name="Subtítulo 2"/>
          <p:cNvSpPr txBox="1">
            <a:spLocks/>
          </p:cNvSpPr>
          <p:nvPr/>
        </p:nvSpPr>
        <p:spPr>
          <a:xfrm>
            <a:off x="377280" y="19048362"/>
            <a:ext cx="6336704" cy="648072"/>
          </a:xfrm>
          <a:prstGeom prst="rect">
            <a:avLst/>
          </a:prstGeom>
          <a:ln w="25400" cap="flat" cmpd="sng" algn="ctr">
            <a:noFill/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marL="0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6398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914171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55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828343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47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742514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656686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4570857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5485028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6399200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7313371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600"/>
              </a:spcAft>
            </a:pP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Já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a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disposição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imagens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vai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depender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sempre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do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destaque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que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o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autor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lhes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queira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atribuir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.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Podem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ter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a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largura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uma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coluna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metade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da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mesma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ou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a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largura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útil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total da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página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.</a:t>
            </a: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3" name="Subtítulo 2"/>
          <p:cNvSpPr txBox="1">
            <a:spLocks/>
          </p:cNvSpPr>
          <p:nvPr/>
        </p:nvSpPr>
        <p:spPr>
          <a:xfrm>
            <a:off x="7002016" y="10335394"/>
            <a:ext cx="6336704" cy="1296144"/>
          </a:xfrm>
          <a:prstGeom prst="rect">
            <a:avLst/>
          </a:prstGeom>
          <a:ln w="25400" cap="flat" cmpd="sng" algn="ctr">
            <a:noFill/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marL="0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6398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914171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55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828343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47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742514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656686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4570857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5485028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6399200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7313371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600"/>
              </a:spcAft>
            </a:pPr>
            <a:r>
              <a:rPr lang="pt-PT" sz="2000" dirty="0">
                <a:solidFill>
                  <a:schemeClr val="tx2"/>
                </a:solidFill>
                <a:latin typeface="Arial"/>
                <a:cs typeface="Arial"/>
              </a:rPr>
              <a:t>5. Qualidade de imagem</a:t>
            </a:r>
            <a:endParaRPr lang="pt-PT" sz="900" dirty="0">
              <a:solidFill>
                <a:schemeClr val="tx2"/>
              </a:solidFill>
              <a:latin typeface="Arial"/>
              <a:cs typeface="Arial"/>
            </a:endParaRPr>
          </a:p>
          <a:p>
            <a:pPr algn="just">
              <a:spcAft>
                <a:spcPts val="600"/>
              </a:spcAft>
            </a:pP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colocar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imagens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no poster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deve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-se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ter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atenção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a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qualidade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da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mesma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relação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tamanho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ou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dimensionamento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desejado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.</a:t>
            </a:r>
          </a:p>
          <a:p>
            <a:pPr algn="just">
              <a:spcAft>
                <a:spcPts val="600"/>
              </a:spcAft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Imagens com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resolução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baixa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devem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ter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um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tamanho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mais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pequeno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.</a:t>
            </a:r>
          </a:p>
          <a:p>
            <a:pPr algn="just">
              <a:spcAft>
                <a:spcPts val="600"/>
              </a:spcAft>
            </a:pP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pPr algn="just">
              <a:spcAft>
                <a:spcPts val="600"/>
              </a:spcAft>
            </a:pP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pPr algn="just">
              <a:spcAft>
                <a:spcPts val="600"/>
              </a:spcAft>
            </a:pP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pPr algn="just">
              <a:spcAft>
                <a:spcPts val="600"/>
              </a:spcAft>
            </a:pP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4" name="Subtítulo 2"/>
          <p:cNvSpPr txBox="1">
            <a:spLocks/>
          </p:cNvSpPr>
          <p:nvPr/>
        </p:nvSpPr>
        <p:spPr>
          <a:xfrm>
            <a:off x="7002016" y="15880010"/>
            <a:ext cx="6336704" cy="1296144"/>
          </a:xfrm>
          <a:prstGeom prst="rect">
            <a:avLst/>
          </a:prstGeom>
          <a:ln w="25400" cap="flat" cmpd="sng" algn="ctr">
            <a:noFill/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marL="0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6398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914171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55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828343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47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742514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656686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4570857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5485028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6399200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7313371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600"/>
              </a:spcAft>
            </a:pPr>
            <a:r>
              <a:rPr lang="pt-PT" sz="2000" dirty="0">
                <a:solidFill>
                  <a:schemeClr val="tx2"/>
                </a:solidFill>
                <a:latin typeface="Arial"/>
                <a:cs typeface="Arial"/>
              </a:rPr>
              <a:t>6. Considerações Finais</a:t>
            </a:r>
            <a:endParaRPr lang="pt-PT" sz="900" dirty="0">
              <a:solidFill>
                <a:schemeClr val="tx2"/>
              </a:solidFill>
              <a:latin typeface="Arial"/>
              <a:cs typeface="Arial"/>
            </a:endParaRPr>
          </a:p>
          <a:p>
            <a:pPr algn="just">
              <a:spcAft>
                <a:spcPts val="600"/>
              </a:spcAft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O poster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deve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ser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guardado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formato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PDF 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enviado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por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email.</a:t>
            </a:r>
          </a:p>
          <a:p>
            <a:pPr algn="just">
              <a:spcAft>
                <a:spcPts val="600"/>
              </a:spcAft>
            </a:pP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pPr algn="just">
              <a:spcAft>
                <a:spcPts val="600"/>
              </a:spcAft>
            </a:pP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pPr algn="just">
              <a:spcAft>
                <a:spcPts val="600"/>
              </a:spcAft>
            </a:pP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pPr algn="just">
              <a:spcAft>
                <a:spcPts val="600"/>
              </a:spcAft>
            </a:pP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6" name="Subtítulo 2"/>
          <p:cNvSpPr txBox="1">
            <a:spLocks/>
          </p:cNvSpPr>
          <p:nvPr/>
        </p:nvSpPr>
        <p:spPr>
          <a:xfrm>
            <a:off x="377280" y="20056474"/>
            <a:ext cx="12961440" cy="1152128"/>
          </a:xfrm>
          <a:prstGeom prst="rect">
            <a:avLst/>
          </a:prstGeom>
          <a:ln w="25400" cap="flat" cmpd="sng" algn="ctr">
            <a:noFill/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marL="0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6398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914171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55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828343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47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742514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656686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4570857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5485028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6399200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7313371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 defTabSz="1236316">
              <a:spcBef>
                <a:spcPts val="0"/>
              </a:spcBef>
              <a:spcAft>
                <a:spcPts val="380"/>
              </a:spcAft>
            </a:pPr>
            <a:r>
              <a:rPr lang="pt-PT" sz="1200" dirty="0" err="1">
                <a:solidFill>
                  <a:srgbClr val="1F497D"/>
                </a:solidFill>
                <a:latin typeface="Arial"/>
                <a:cs typeface="Arial"/>
              </a:rPr>
              <a:t>Space</a:t>
            </a:r>
            <a:r>
              <a:rPr lang="pt-PT" sz="1200" dirty="0">
                <a:solidFill>
                  <a:srgbClr val="1F497D"/>
                </a:solidFill>
                <a:latin typeface="Arial"/>
                <a:cs typeface="Arial"/>
              </a:rPr>
              <a:t> for </a:t>
            </a:r>
            <a:r>
              <a:rPr lang="pt-PT" sz="1200" dirty="0" err="1">
                <a:solidFill>
                  <a:srgbClr val="1F497D"/>
                </a:solidFill>
                <a:latin typeface="Arial"/>
                <a:cs typeface="Arial"/>
              </a:rPr>
              <a:t>bibliographic</a:t>
            </a:r>
            <a:r>
              <a:rPr lang="pt-PT" sz="1200" dirty="0">
                <a:solidFill>
                  <a:srgbClr val="1F497D"/>
                </a:solidFill>
                <a:latin typeface="Arial"/>
                <a:cs typeface="Arial"/>
              </a:rPr>
              <a:t> </a:t>
            </a:r>
            <a:r>
              <a:rPr lang="pt-PT" sz="1200" dirty="0" err="1">
                <a:solidFill>
                  <a:srgbClr val="1F497D"/>
                </a:solidFill>
                <a:latin typeface="Arial"/>
                <a:cs typeface="Arial"/>
              </a:rPr>
              <a:t>references</a:t>
            </a:r>
            <a:r>
              <a:rPr lang="pt-PT" sz="1200" dirty="0">
                <a:solidFill>
                  <a:srgbClr val="1F497D"/>
                </a:solidFill>
                <a:latin typeface="Arial"/>
                <a:cs typeface="Arial"/>
              </a:rPr>
              <a:t> </a:t>
            </a:r>
            <a:r>
              <a:rPr lang="pt-PT" sz="1200" dirty="0" err="1">
                <a:solidFill>
                  <a:srgbClr val="1F497D"/>
                </a:solidFill>
                <a:latin typeface="Arial"/>
                <a:cs typeface="Arial"/>
              </a:rPr>
              <a:t>and</a:t>
            </a:r>
            <a:r>
              <a:rPr lang="pt-PT" sz="1200" dirty="0">
                <a:solidFill>
                  <a:srgbClr val="1F497D"/>
                </a:solidFill>
                <a:latin typeface="Arial"/>
                <a:cs typeface="Arial"/>
              </a:rPr>
              <a:t> notes</a:t>
            </a:r>
            <a:endParaRPr lang="en-US" sz="700" dirty="0">
              <a:solidFill>
                <a:prstClr val="black"/>
              </a:solidFill>
            </a:endParaRPr>
          </a:p>
          <a:p>
            <a:pPr lvl="0" algn="l" defTabSz="1236316">
              <a:spcBef>
                <a:spcPts val="0"/>
              </a:spcBef>
            </a:pPr>
            <a:r>
              <a:rPr lang="en-US" sz="700" dirty="0">
                <a:solidFill>
                  <a:prstClr val="black"/>
                </a:solidFill>
              </a:rPr>
              <a:t>A. Lorem ipsum dolor sit </a:t>
            </a:r>
            <a:r>
              <a:rPr lang="en-US" sz="700" dirty="0" err="1">
                <a:solidFill>
                  <a:prstClr val="black"/>
                </a:solidFill>
              </a:rPr>
              <a:t>amet</a:t>
            </a:r>
            <a:r>
              <a:rPr lang="en-US" sz="700" dirty="0">
                <a:solidFill>
                  <a:prstClr val="black"/>
                </a:solidFill>
              </a:rPr>
              <a:t>, </a:t>
            </a:r>
            <a:r>
              <a:rPr lang="en-US" sz="700" dirty="0" err="1">
                <a:solidFill>
                  <a:prstClr val="black"/>
                </a:solidFill>
              </a:rPr>
              <a:t>consectetur</a:t>
            </a:r>
            <a:r>
              <a:rPr lang="en-US" sz="700" dirty="0">
                <a:solidFill>
                  <a:prstClr val="black"/>
                </a:solidFill>
              </a:rPr>
              <a:t> </a:t>
            </a:r>
            <a:r>
              <a:rPr lang="en-US" sz="700" dirty="0" err="1">
                <a:solidFill>
                  <a:prstClr val="black"/>
                </a:solidFill>
              </a:rPr>
              <a:t>adipiscing</a:t>
            </a:r>
            <a:r>
              <a:rPr lang="en-US" sz="700" dirty="0">
                <a:solidFill>
                  <a:prstClr val="black"/>
                </a:solidFill>
              </a:rPr>
              <a:t> </a:t>
            </a:r>
            <a:r>
              <a:rPr lang="en-US" sz="700" dirty="0" err="1">
                <a:solidFill>
                  <a:prstClr val="black"/>
                </a:solidFill>
              </a:rPr>
              <a:t>elit</a:t>
            </a:r>
            <a:r>
              <a:rPr lang="en-US" sz="700" dirty="0">
                <a:solidFill>
                  <a:prstClr val="black"/>
                </a:solidFill>
              </a:rPr>
              <a:t>. Nunc </a:t>
            </a:r>
            <a:r>
              <a:rPr lang="en-US" sz="700" dirty="0" err="1">
                <a:solidFill>
                  <a:prstClr val="black"/>
                </a:solidFill>
              </a:rPr>
              <a:t>quis</a:t>
            </a:r>
            <a:r>
              <a:rPr lang="en-US" sz="700" dirty="0">
                <a:solidFill>
                  <a:prstClr val="black"/>
                </a:solidFill>
              </a:rPr>
              <a:t> </a:t>
            </a:r>
            <a:r>
              <a:rPr lang="en-US" sz="700" dirty="0" err="1">
                <a:solidFill>
                  <a:prstClr val="black"/>
                </a:solidFill>
              </a:rPr>
              <a:t>lectus</a:t>
            </a:r>
            <a:r>
              <a:rPr lang="en-US" sz="700" dirty="0">
                <a:solidFill>
                  <a:prstClr val="black"/>
                </a:solidFill>
              </a:rPr>
              <a:t> sit </a:t>
            </a:r>
            <a:r>
              <a:rPr lang="en-US" sz="700" dirty="0" err="1">
                <a:solidFill>
                  <a:prstClr val="black"/>
                </a:solidFill>
              </a:rPr>
              <a:t>amet</a:t>
            </a:r>
            <a:r>
              <a:rPr lang="en-US" sz="700" dirty="0">
                <a:solidFill>
                  <a:prstClr val="black"/>
                </a:solidFill>
              </a:rPr>
              <a:t> ipsum </a:t>
            </a:r>
            <a:r>
              <a:rPr lang="en-US" sz="700" dirty="0" err="1">
                <a:solidFill>
                  <a:prstClr val="black"/>
                </a:solidFill>
              </a:rPr>
              <a:t>aliquam</a:t>
            </a:r>
            <a:r>
              <a:rPr lang="en-US" sz="700" dirty="0">
                <a:solidFill>
                  <a:prstClr val="black"/>
                </a:solidFill>
              </a:rPr>
              <a:t> </a:t>
            </a:r>
            <a:r>
              <a:rPr lang="en-US" sz="700" dirty="0" err="1">
                <a:solidFill>
                  <a:prstClr val="black"/>
                </a:solidFill>
              </a:rPr>
              <a:t>tristique</a:t>
            </a:r>
            <a:r>
              <a:rPr lang="en-US" sz="700" dirty="0">
                <a:solidFill>
                  <a:prstClr val="black"/>
                </a:solidFill>
              </a:rPr>
              <a:t>.</a:t>
            </a:r>
          </a:p>
          <a:p>
            <a:pPr lvl="0" algn="l" defTabSz="1236316">
              <a:spcBef>
                <a:spcPts val="0"/>
              </a:spcBef>
            </a:pPr>
            <a:r>
              <a:rPr lang="en-US" sz="700" dirty="0">
                <a:solidFill>
                  <a:prstClr val="black"/>
                </a:solidFill>
              </a:rPr>
              <a:t>B. Nunc </a:t>
            </a:r>
            <a:r>
              <a:rPr lang="en-US" sz="700" dirty="0" err="1">
                <a:solidFill>
                  <a:prstClr val="black"/>
                </a:solidFill>
              </a:rPr>
              <a:t>quis</a:t>
            </a:r>
            <a:r>
              <a:rPr lang="en-US" sz="700" dirty="0">
                <a:solidFill>
                  <a:prstClr val="black"/>
                </a:solidFill>
              </a:rPr>
              <a:t> </a:t>
            </a:r>
            <a:r>
              <a:rPr lang="en-US" sz="700" dirty="0" err="1">
                <a:solidFill>
                  <a:prstClr val="black"/>
                </a:solidFill>
              </a:rPr>
              <a:t>lectus</a:t>
            </a:r>
            <a:r>
              <a:rPr lang="en-US" sz="700" dirty="0">
                <a:solidFill>
                  <a:prstClr val="black"/>
                </a:solidFill>
              </a:rPr>
              <a:t> sit </a:t>
            </a:r>
            <a:r>
              <a:rPr lang="en-US" sz="700" dirty="0" err="1">
                <a:solidFill>
                  <a:prstClr val="black"/>
                </a:solidFill>
              </a:rPr>
              <a:t>amet</a:t>
            </a:r>
            <a:r>
              <a:rPr lang="en-US" sz="700" dirty="0">
                <a:solidFill>
                  <a:prstClr val="black"/>
                </a:solidFill>
              </a:rPr>
              <a:t> ipsum </a:t>
            </a:r>
            <a:r>
              <a:rPr lang="en-US" sz="700" dirty="0" err="1">
                <a:solidFill>
                  <a:prstClr val="black"/>
                </a:solidFill>
              </a:rPr>
              <a:t>aliquam</a:t>
            </a:r>
            <a:r>
              <a:rPr lang="en-US" sz="700" dirty="0">
                <a:solidFill>
                  <a:prstClr val="black"/>
                </a:solidFill>
              </a:rPr>
              <a:t> </a:t>
            </a:r>
            <a:r>
              <a:rPr lang="en-US" sz="700" dirty="0" err="1">
                <a:solidFill>
                  <a:prstClr val="black"/>
                </a:solidFill>
              </a:rPr>
              <a:t>tristique</a:t>
            </a:r>
            <a:r>
              <a:rPr lang="en-US" sz="700" dirty="0">
                <a:solidFill>
                  <a:prstClr val="black"/>
                </a:solidFill>
              </a:rPr>
              <a:t>.</a:t>
            </a:r>
          </a:p>
          <a:p>
            <a:pPr lvl="0" algn="l" defTabSz="1236316">
              <a:spcBef>
                <a:spcPts val="0"/>
              </a:spcBef>
            </a:pPr>
            <a:r>
              <a:rPr lang="en-US" sz="700" dirty="0">
                <a:solidFill>
                  <a:prstClr val="black"/>
                </a:solidFill>
              </a:rPr>
              <a:t>C. </a:t>
            </a:r>
            <a:r>
              <a:rPr lang="en-US" sz="700" dirty="0" err="1">
                <a:solidFill>
                  <a:prstClr val="black"/>
                </a:solidFill>
              </a:rPr>
              <a:t>Quisque</a:t>
            </a:r>
            <a:r>
              <a:rPr lang="en-US" sz="700" dirty="0">
                <a:solidFill>
                  <a:prstClr val="black"/>
                </a:solidFill>
              </a:rPr>
              <a:t> </a:t>
            </a:r>
            <a:r>
              <a:rPr lang="en-US" sz="700" dirty="0" err="1">
                <a:solidFill>
                  <a:prstClr val="black"/>
                </a:solidFill>
              </a:rPr>
              <a:t>quis</a:t>
            </a:r>
            <a:r>
              <a:rPr lang="en-US" sz="700" dirty="0">
                <a:solidFill>
                  <a:prstClr val="black"/>
                </a:solidFill>
              </a:rPr>
              <a:t> </a:t>
            </a:r>
            <a:r>
              <a:rPr lang="en-US" sz="700" dirty="0" err="1">
                <a:solidFill>
                  <a:prstClr val="black"/>
                </a:solidFill>
              </a:rPr>
              <a:t>massa</a:t>
            </a:r>
            <a:r>
              <a:rPr lang="en-US" sz="700" dirty="0">
                <a:solidFill>
                  <a:prstClr val="black"/>
                </a:solidFill>
              </a:rPr>
              <a:t> </a:t>
            </a:r>
            <a:r>
              <a:rPr lang="en-US" sz="700" dirty="0" err="1">
                <a:solidFill>
                  <a:prstClr val="black"/>
                </a:solidFill>
              </a:rPr>
              <a:t>pretium</a:t>
            </a:r>
            <a:r>
              <a:rPr lang="en-US" sz="700" dirty="0">
                <a:solidFill>
                  <a:prstClr val="black"/>
                </a:solidFill>
              </a:rPr>
              <a:t>, </a:t>
            </a:r>
            <a:r>
              <a:rPr lang="en-US" sz="700" dirty="0" err="1">
                <a:solidFill>
                  <a:prstClr val="black"/>
                </a:solidFill>
              </a:rPr>
              <a:t>blandit</a:t>
            </a:r>
            <a:r>
              <a:rPr lang="en-US" sz="700" dirty="0">
                <a:solidFill>
                  <a:prstClr val="black"/>
                </a:solidFill>
              </a:rPr>
              <a:t> </a:t>
            </a:r>
            <a:r>
              <a:rPr lang="en-US" sz="700" dirty="0" err="1">
                <a:solidFill>
                  <a:prstClr val="black"/>
                </a:solidFill>
              </a:rPr>
              <a:t>augue</a:t>
            </a:r>
            <a:r>
              <a:rPr lang="en-US" sz="700" dirty="0">
                <a:solidFill>
                  <a:prstClr val="black"/>
                </a:solidFill>
              </a:rPr>
              <a:t> vitae, </a:t>
            </a:r>
            <a:r>
              <a:rPr lang="en-US" sz="700" dirty="0" err="1">
                <a:solidFill>
                  <a:prstClr val="black"/>
                </a:solidFill>
              </a:rPr>
              <a:t>bibendum</a:t>
            </a:r>
            <a:r>
              <a:rPr lang="en-US" sz="700" dirty="0">
                <a:solidFill>
                  <a:prstClr val="black"/>
                </a:solidFill>
              </a:rPr>
              <a:t> </a:t>
            </a:r>
            <a:r>
              <a:rPr lang="en-US" sz="700" dirty="0" err="1">
                <a:solidFill>
                  <a:prstClr val="black"/>
                </a:solidFill>
              </a:rPr>
              <a:t>nisl</a:t>
            </a:r>
            <a:r>
              <a:rPr lang="en-US" sz="700" dirty="0">
                <a:solidFill>
                  <a:prstClr val="black"/>
                </a:solidFill>
              </a:rPr>
              <a:t>.</a:t>
            </a:r>
            <a:endParaRPr lang="pt-PT" sz="900" dirty="0">
              <a:solidFill>
                <a:srgbClr val="1F497D"/>
              </a:solidFill>
              <a:latin typeface="Arial"/>
              <a:cs typeface="Arial"/>
            </a:endParaRPr>
          </a:p>
          <a:p>
            <a:pPr marL="108455" lvl="0" indent="-108455" algn="l" defTabSz="1236316">
              <a:spcBef>
                <a:spcPts val="0"/>
              </a:spcBef>
              <a:spcAft>
                <a:spcPts val="380"/>
              </a:spcAft>
              <a:buFont typeface="Arial"/>
              <a:buChar char="•"/>
            </a:pPr>
            <a:endParaRPr lang="en-US" sz="900" dirty="0">
              <a:solidFill>
                <a:prstClr val="black">
                  <a:lumMod val="65000"/>
                  <a:lumOff val="35000"/>
                </a:prstClr>
              </a:solidFill>
              <a:latin typeface="Arial"/>
              <a:cs typeface="Arial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2016" y="16816114"/>
            <a:ext cx="6406338" cy="345638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/>
          <a:srcRect r="18680"/>
          <a:stretch/>
        </p:blipFill>
        <p:spPr>
          <a:xfrm>
            <a:off x="7074023" y="5294834"/>
            <a:ext cx="6134535" cy="1584176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34464" y="5510858"/>
            <a:ext cx="630832" cy="731384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18040" y="5510858"/>
            <a:ext cx="562189" cy="731384"/>
          </a:xfrm>
          <a:prstGeom prst="rect">
            <a:avLst/>
          </a:prstGeom>
        </p:spPr>
      </p:pic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F1901447-4B48-4D8A-9562-4BD7BBBA98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2870878"/>
              </p:ext>
            </p:extLst>
          </p:nvPr>
        </p:nvGraphicFramePr>
        <p:xfrm>
          <a:off x="7002015" y="11775554"/>
          <a:ext cx="6264697" cy="31054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Image" r:id="rId9" imgW="7580880" imgH="3758400" progId="Photoshop.Image.18">
                  <p:embed/>
                </p:oleObj>
              </mc:Choice>
              <mc:Fallback>
                <p:oleObj name="Image" r:id="rId9" imgW="7580880" imgH="3758400" progId="Photoshop.Image.18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3777D02A-588E-49C4-B031-00F8834A70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002015" y="11775554"/>
                        <a:ext cx="6264697" cy="31054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" name="Picture 31">
            <a:extLst>
              <a:ext uri="{FF2B5EF4-FFF2-40B4-BE49-F238E27FC236}">
                <a16:creationId xmlns:a16="http://schemas.microsoft.com/office/drawing/2014/main" id="{5A1C1B2F-3989-4472-B28F-BE660C47912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18040" y="14367842"/>
            <a:ext cx="992234" cy="1150392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9299C640-0DC2-4284-96AA-D3312810F29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58400" y="14513594"/>
            <a:ext cx="884266" cy="115039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E-posters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E-posters Template </Template>
  <TotalTime>257</TotalTime>
  <Words>646</Words>
  <Application>Microsoft Macintosh PowerPoint</Application>
  <PresentationFormat>Custom</PresentationFormat>
  <Paragraphs>40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Times New Roman</vt:lpstr>
      <vt:lpstr>E-posters Template</vt:lpstr>
      <vt:lpstr>Image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Sara</dc:creator>
  <cp:lastModifiedBy>Microsoft Office User</cp:lastModifiedBy>
  <cp:revision>43</cp:revision>
  <dcterms:created xsi:type="dcterms:W3CDTF">2013-10-21T10:55:50Z</dcterms:created>
  <dcterms:modified xsi:type="dcterms:W3CDTF">2022-04-22T10:24:59Z</dcterms:modified>
</cp:coreProperties>
</file>